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hano Jones" userId="0415e92cda26deda" providerId="LiveId" clId="{462DB663-A323-4F94-A725-CEF176F1D5AD}"/>
    <pc:docChg chg="custSel addSld modSld">
      <pc:chgData name="Nathano Jones" userId="0415e92cda26deda" providerId="LiveId" clId="{462DB663-A323-4F94-A725-CEF176F1D5AD}" dt="2018-05-04T00:23:52.893" v="2257"/>
      <pc:docMkLst>
        <pc:docMk/>
      </pc:docMkLst>
      <pc:sldChg chg="addSp delSp modSp modTransition modAnim">
        <pc:chgData name="Nathano Jones" userId="0415e92cda26deda" providerId="LiveId" clId="{462DB663-A323-4F94-A725-CEF176F1D5AD}" dt="2018-05-04T00:23:52.893" v="2257"/>
        <pc:sldMkLst>
          <pc:docMk/>
          <pc:sldMk cId="190412933" sldId="256"/>
        </pc:sldMkLst>
        <pc:picChg chg="add del mod">
          <ac:chgData name="Nathano Jones" userId="0415e92cda26deda" providerId="LiveId" clId="{462DB663-A323-4F94-A725-CEF176F1D5AD}" dt="2018-05-04T00:17:24.639" v="2252"/>
          <ac:picMkLst>
            <pc:docMk/>
            <pc:sldMk cId="190412933" sldId="256"/>
            <ac:picMk id="4" creationId="{5BA114CB-5469-462F-A4C7-340DB16AC087}"/>
          </ac:picMkLst>
        </pc:picChg>
        <pc:picChg chg="add mod">
          <ac:chgData name="Nathano Jones" userId="0415e92cda26deda" providerId="LiveId" clId="{462DB663-A323-4F94-A725-CEF176F1D5AD}" dt="2018-05-04T00:23:52.893" v="2257"/>
          <ac:picMkLst>
            <pc:docMk/>
            <pc:sldMk cId="190412933" sldId="256"/>
            <ac:picMk id="5" creationId="{AA3C10E4-1809-4AF8-863E-5F87F7B82B4B}"/>
          </ac:picMkLst>
        </pc:picChg>
      </pc:sldChg>
      <pc:sldChg chg="addSp delSp modSp modTransition modAnim">
        <pc:chgData name="Nathano Jones" userId="0415e92cda26deda" providerId="LiveId" clId="{462DB663-A323-4F94-A725-CEF176F1D5AD}" dt="2018-05-04T00:23:52.893" v="2257"/>
        <pc:sldMkLst>
          <pc:docMk/>
          <pc:sldMk cId="1118444219" sldId="257"/>
        </pc:sldMkLst>
        <pc:picChg chg="add del mod">
          <ac:chgData name="Nathano Jones" userId="0415e92cda26deda" providerId="LiveId" clId="{462DB663-A323-4F94-A725-CEF176F1D5AD}" dt="2018-05-04T00:17:24.639" v="2252"/>
          <ac:picMkLst>
            <pc:docMk/>
            <pc:sldMk cId="1118444219" sldId="257"/>
            <ac:picMk id="4" creationId="{2CF364E2-458D-428E-B2B3-55F8D5C76B11}"/>
          </ac:picMkLst>
        </pc:picChg>
        <pc:picChg chg="add mod">
          <ac:chgData name="Nathano Jones" userId="0415e92cda26deda" providerId="LiveId" clId="{462DB663-A323-4F94-A725-CEF176F1D5AD}" dt="2018-05-04T00:23:52.893" v="2257"/>
          <ac:picMkLst>
            <pc:docMk/>
            <pc:sldMk cId="1118444219" sldId="257"/>
            <ac:picMk id="5" creationId="{158B7106-F2E7-4820-A94C-A0536C4F7C97}"/>
          </ac:picMkLst>
        </pc:picChg>
      </pc:sldChg>
      <pc:sldChg chg="addSp delSp modSp modTransition modAnim">
        <pc:chgData name="Nathano Jones" userId="0415e92cda26deda" providerId="LiveId" clId="{462DB663-A323-4F94-A725-CEF176F1D5AD}" dt="2018-05-04T00:23:52.893" v="2257"/>
        <pc:sldMkLst>
          <pc:docMk/>
          <pc:sldMk cId="2055728948" sldId="258"/>
        </pc:sldMkLst>
        <pc:picChg chg="add del mod">
          <ac:chgData name="Nathano Jones" userId="0415e92cda26deda" providerId="LiveId" clId="{462DB663-A323-4F94-A725-CEF176F1D5AD}" dt="2018-05-04T00:18:16.721" v="2254"/>
          <ac:picMkLst>
            <pc:docMk/>
            <pc:sldMk cId="2055728948" sldId="258"/>
            <ac:picMk id="4" creationId="{02D87B0D-3FE7-4B3F-A4C4-BF4869C40E99}"/>
          </ac:picMkLst>
        </pc:picChg>
        <pc:picChg chg="add del mod">
          <ac:chgData name="Nathano Jones" userId="0415e92cda26deda" providerId="LiveId" clId="{462DB663-A323-4F94-A725-CEF176F1D5AD}" dt="2018-05-04T00:19:20.245" v="2256"/>
          <ac:picMkLst>
            <pc:docMk/>
            <pc:sldMk cId="2055728948" sldId="258"/>
            <ac:picMk id="5" creationId="{03049BBF-B0FF-4082-B6B6-DF706876EC3B}"/>
          </ac:picMkLst>
        </pc:picChg>
        <pc:picChg chg="add mod">
          <ac:chgData name="Nathano Jones" userId="0415e92cda26deda" providerId="LiveId" clId="{462DB663-A323-4F94-A725-CEF176F1D5AD}" dt="2018-05-04T00:23:52.893" v="2257"/>
          <ac:picMkLst>
            <pc:docMk/>
            <pc:sldMk cId="2055728948" sldId="258"/>
            <ac:picMk id="6" creationId="{4CC41EAB-93BF-4D3E-89FA-A96969E7D57F}"/>
          </ac:picMkLst>
        </pc:picChg>
      </pc:sldChg>
      <pc:sldChg chg="addSp delSp modSp modTransition modAnim">
        <pc:chgData name="Nathano Jones" userId="0415e92cda26deda" providerId="LiveId" clId="{462DB663-A323-4F94-A725-CEF176F1D5AD}" dt="2018-05-04T00:23:52.893" v="2257"/>
        <pc:sldMkLst>
          <pc:docMk/>
          <pc:sldMk cId="1358496368" sldId="259"/>
        </pc:sldMkLst>
        <pc:spChg chg="mod">
          <ac:chgData name="Nathano Jones" userId="0415e92cda26deda" providerId="LiveId" clId="{462DB663-A323-4F94-A725-CEF176F1D5AD}" dt="2018-05-03T23:50:20.222" v="13" actId="20577"/>
          <ac:spMkLst>
            <pc:docMk/>
            <pc:sldMk cId="1358496368" sldId="259"/>
            <ac:spMk id="3" creationId="{50DA50E7-C63A-45F9-A950-CB58A948F304}"/>
          </ac:spMkLst>
        </pc:spChg>
        <pc:picChg chg="add del mod">
          <ac:chgData name="Nathano Jones" userId="0415e92cda26deda" providerId="LiveId" clId="{462DB663-A323-4F94-A725-CEF176F1D5AD}" dt="2018-05-04T00:19:20.245" v="2256"/>
          <ac:picMkLst>
            <pc:docMk/>
            <pc:sldMk cId="1358496368" sldId="259"/>
            <ac:picMk id="4" creationId="{7C3D41F6-41CB-4CE4-BEA1-733635662D6D}"/>
          </ac:picMkLst>
        </pc:picChg>
        <pc:picChg chg="add mod">
          <ac:chgData name="Nathano Jones" userId="0415e92cda26deda" providerId="LiveId" clId="{462DB663-A323-4F94-A725-CEF176F1D5AD}" dt="2018-05-04T00:23:52.893" v="2257"/>
          <ac:picMkLst>
            <pc:docMk/>
            <pc:sldMk cId="1358496368" sldId="259"/>
            <ac:picMk id="5" creationId="{4FE686B8-C9B9-4A32-BFCA-7D5B8DA1B5CD}"/>
          </ac:picMkLst>
        </pc:picChg>
      </pc:sldChg>
      <pc:sldChg chg="addSp delSp modSp modTransition modAnim">
        <pc:chgData name="Nathano Jones" userId="0415e92cda26deda" providerId="LiveId" clId="{462DB663-A323-4F94-A725-CEF176F1D5AD}" dt="2018-05-04T00:23:52.893" v="2257"/>
        <pc:sldMkLst>
          <pc:docMk/>
          <pc:sldMk cId="856361770" sldId="260"/>
        </pc:sldMkLst>
        <pc:spChg chg="mod">
          <ac:chgData name="Nathano Jones" userId="0415e92cda26deda" providerId="LiveId" clId="{462DB663-A323-4F94-A725-CEF176F1D5AD}" dt="2018-05-03T23:50:46.604" v="78" actId="20577"/>
          <ac:spMkLst>
            <pc:docMk/>
            <pc:sldMk cId="856361770" sldId="260"/>
            <ac:spMk id="2" creationId="{3F046721-5D33-4AC6-9C80-2F85BA653B00}"/>
          </ac:spMkLst>
        </pc:spChg>
        <pc:spChg chg="mod">
          <ac:chgData name="Nathano Jones" userId="0415e92cda26deda" providerId="LiveId" clId="{462DB663-A323-4F94-A725-CEF176F1D5AD}" dt="2018-05-03T23:53:18.638" v="471" actId="20577"/>
          <ac:spMkLst>
            <pc:docMk/>
            <pc:sldMk cId="856361770" sldId="260"/>
            <ac:spMk id="3" creationId="{73313E4E-DDB2-4FA7-8720-0B37289B4831}"/>
          </ac:spMkLst>
        </pc:spChg>
        <pc:picChg chg="add del mod">
          <ac:chgData name="Nathano Jones" userId="0415e92cda26deda" providerId="LiveId" clId="{462DB663-A323-4F94-A725-CEF176F1D5AD}" dt="2018-05-04T00:19:20.245" v="2256"/>
          <ac:picMkLst>
            <pc:docMk/>
            <pc:sldMk cId="856361770" sldId="260"/>
            <ac:picMk id="4" creationId="{7084808B-A560-43B1-90FB-70BC9C50279A}"/>
          </ac:picMkLst>
        </pc:picChg>
        <pc:picChg chg="add mod">
          <ac:chgData name="Nathano Jones" userId="0415e92cda26deda" providerId="LiveId" clId="{462DB663-A323-4F94-A725-CEF176F1D5AD}" dt="2018-05-04T00:23:52.893" v="2257"/>
          <ac:picMkLst>
            <pc:docMk/>
            <pc:sldMk cId="856361770" sldId="260"/>
            <ac:picMk id="5" creationId="{E689C279-15B9-4701-8605-F3F04830D8A9}"/>
          </ac:picMkLst>
        </pc:picChg>
      </pc:sldChg>
      <pc:sldChg chg="addSp delSp modSp add modTransition modAnim">
        <pc:chgData name="Nathano Jones" userId="0415e92cda26deda" providerId="LiveId" clId="{462DB663-A323-4F94-A725-CEF176F1D5AD}" dt="2018-05-04T00:23:52.893" v="2257"/>
        <pc:sldMkLst>
          <pc:docMk/>
          <pc:sldMk cId="2675964414" sldId="261"/>
        </pc:sldMkLst>
        <pc:spChg chg="mod">
          <ac:chgData name="Nathano Jones" userId="0415e92cda26deda" providerId="LiveId" clId="{462DB663-A323-4F94-A725-CEF176F1D5AD}" dt="2018-05-03T23:53:49.610" v="479" actId="20577"/>
          <ac:spMkLst>
            <pc:docMk/>
            <pc:sldMk cId="2675964414" sldId="261"/>
            <ac:spMk id="2" creationId="{E6D8315C-3293-46EB-9363-EFE1E0D6C536}"/>
          </ac:spMkLst>
        </pc:spChg>
        <pc:spChg chg="mod">
          <ac:chgData name="Nathano Jones" userId="0415e92cda26deda" providerId="LiveId" clId="{462DB663-A323-4F94-A725-CEF176F1D5AD}" dt="2018-05-03T23:57:09.535" v="717" actId="20577"/>
          <ac:spMkLst>
            <pc:docMk/>
            <pc:sldMk cId="2675964414" sldId="261"/>
            <ac:spMk id="3" creationId="{05D2BDD8-B913-40B6-AFEC-A49C8F39F31D}"/>
          </ac:spMkLst>
        </pc:spChg>
        <pc:picChg chg="add del mod">
          <ac:chgData name="Nathano Jones" userId="0415e92cda26deda" providerId="LiveId" clId="{462DB663-A323-4F94-A725-CEF176F1D5AD}" dt="2018-05-04T00:19:20.245" v="2256"/>
          <ac:picMkLst>
            <pc:docMk/>
            <pc:sldMk cId="2675964414" sldId="261"/>
            <ac:picMk id="4" creationId="{83356029-1AE2-406D-B2D1-11E488080535}"/>
          </ac:picMkLst>
        </pc:picChg>
        <pc:picChg chg="add mod">
          <ac:chgData name="Nathano Jones" userId="0415e92cda26deda" providerId="LiveId" clId="{462DB663-A323-4F94-A725-CEF176F1D5AD}" dt="2018-05-04T00:23:52.893" v="2257"/>
          <ac:picMkLst>
            <pc:docMk/>
            <pc:sldMk cId="2675964414" sldId="261"/>
            <ac:picMk id="5" creationId="{5DBEAE02-6954-4A68-AFF8-79BD9CCB1DBD}"/>
          </ac:picMkLst>
        </pc:picChg>
      </pc:sldChg>
      <pc:sldChg chg="addSp delSp modSp add modTransition modAnim">
        <pc:chgData name="Nathano Jones" userId="0415e92cda26deda" providerId="LiveId" clId="{462DB663-A323-4F94-A725-CEF176F1D5AD}" dt="2018-05-04T00:23:52.893" v="2257"/>
        <pc:sldMkLst>
          <pc:docMk/>
          <pc:sldMk cId="586758961" sldId="262"/>
        </pc:sldMkLst>
        <pc:spChg chg="mod">
          <ac:chgData name="Nathano Jones" userId="0415e92cda26deda" providerId="LiveId" clId="{462DB663-A323-4F94-A725-CEF176F1D5AD}" dt="2018-05-03T23:58:46.501" v="785" actId="20577"/>
          <ac:spMkLst>
            <pc:docMk/>
            <pc:sldMk cId="586758961" sldId="262"/>
            <ac:spMk id="2" creationId="{0CF03E03-9DFA-4F8C-8DF7-6009AA357B77}"/>
          </ac:spMkLst>
        </pc:spChg>
        <pc:spChg chg="mod">
          <ac:chgData name="Nathano Jones" userId="0415e92cda26deda" providerId="LiveId" clId="{462DB663-A323-4F94-A725-CEF176F1D5AD}" dt="2018-05-04T00:00:37.411" v="1132" actId="20577"/>
          <ac:spMkLst>
            <pc:docMk/>
            <pc:sldMk cId="586758961" sldId="262"/>
            <ac:spMk id="3" creationId="{7AC52307-A473-4DA9-8140-8CF8FFB45BB1}"/>
          </ac:spMkLst>
        </pc:spChg>
        <pc:picChg chg="add del mod">
          <ac:chgData name="Nathano Jones" userId="0415e92cda26deda" providerId="LiveId" clId="{462DB663-A323-4F94-A725-CEF176F1D5AD}" dt="2018-05-04T00:19:20.245" v="2256"/>
          <ac:picMkLst>
            <pc:docMk/>
            <pc:sldMk cId="586758961" sldId="262"/>
            <ac:picMk id="4" creationId="{F5BCDFEF-3D59-4D24-BE82-F1543CFBE1B7}"/>
          </ac:picMkLst>
        </pc:picChg>
        <pc:picChg chg="add mod">
          <ac:chgData name="Nathano Jones" userId="0415e92cda26deda" providerId="LiveId" clId="{462DB663-A323-4F94-A725-CEF176F1D5AD}" dt="2018-05-04T00:23:52.893" v="2257"/>
          <ac:picMkLst>
            <pc:docMk/>
            <pc:sldMk cId="586758961" sldId="262"/>
            <ac:picMk id="5" creationId="{8F93BC16-E96F-4D33-AE8A-D0EBEDA2D172}"/>
          </ac:picMkLst>
        </pc:picChg>
      </pc:sldChg>
      <pc:sldChg chg="addSp delSp modSp add modTransition modAnim">
        <pc:chgData name="Nathano Jones" userId="0415e92cda26deda" providerId="LiveId" clId="{462DB663-A323-4F94-A725-CEF176F1D5AD}" dt="2018-05-04T00:23:52.893" v="2257"/>
        <pc:sldMkLst>
          <pc:docMk/>
          <pc:sldMk cId="1460925597" sldId="263"/>
        </pc:sldMkLst>
        <pc:spChg chg="mod">
          <ac:chgData name="Nathano Jones" userId="0415e92cda26deda" providerId="LiveId" clId="{462DB663-A323-4F94-A725-CEF176F1D5AD}" dt="2018-05-04T00:00:52.452" v="1172" actId="20577"/>
          <ac:spMkLst>
            <pc:docMk/>
            <pc:sldMk cId="1460925597" sldId="263"/>
            <ac:spMk id="2" creationId="{C3DDFB61-937D-4F13-9E65-345AE7BC5292}"/>
          </ac:spMkLst>
        </pc:spChg>
        <pc:spChg chg="mod">
          <ac:chgData name="Nathano Jones" userId="0415e92cda26deda" providerId="LiveId" clId="{462DB663-A323-4F94-A725-CEF176F1D5AD}" dt="2018-05-04T00:02:17.505" v="1485" actId="20577"/>
          <ac:spMkLst>
            <pc:docMk/>
            <pc:sldMk cId="1460925597" sldId="263"/>
            <ac:spMk id="3" creationId="{7305EB21-E7AA-485D-B953-725F59CC9E4D}"/>
          </ac:spMkLst>
        </pc:spChg>
        <pc:picChg chg="add del mod">
          <ac:chgData name="Nathano Jones" userId="0415e92cda26deda" providerId="LiveId" clId="{462DB663-A323-4F94-A725-CEF176F1D5AD}" dt="2018-05-04T00:19:20.245" v="2256"/>
          <ac:picMkLst>
            <pc:docMk/>
            <pc:sldMk cId="1460925597" sldId="263"/>
            <ac:picMk id="4" creationId="{EC3598B8-6BD3-4BE0-B90F-7D372BEEDBFF}"/>
          </ac:picMkLst>
        </pc:picChg>
        <pc:picChg chg="add mod">
          <ac:chgData name="Nathano Jones" userId="0415e92cda26deda" providerId="LiveId" clId="{462DB663-A323-4F94-A725-CEF176F1D5AD}" dt="2018-05-04T00:23:52.893" v="2257"/>
          <ac:picMkLst>
            <pc:docMk/>
            <pc:sldMk cId="1460925597" sldId="263"/>
            <ac:picMk id="5" creationId="{934849CE-5F6C-4E74-9C74-8754C9DFDBD9}"/>
          </ac:picMkLst>
        </pc:picChg>
      </pc:sldChg>
      <pc:sldChg chg="addSp modSp add modTransition">
        <pc:chgData name="Nathano Jones" userId="0415e92cda26deda" providerId="LiveId" clId="{462DB663-A323-4F94-A725-CEF176F1D5AD}" dt="2018-05-04T00:23:52.893" v="2257"/>
        <pc:sldMkLst>
          <pc:docMk/>
          <pc:sldMk cId="4161098504" sldId="264"/>
        </pc:sldMkLst>
        <pc:spChg chg="mod">
          <ac:chgData name="Nathano Jones" userId="0415e92cda26deda" providerId="LiveId" clId="{462DB663-A323-4F94-A725-CEF176F1D5AD}" dt="2018-05-04T00:02:46.670" v="1541" actId="313"/>
          <ac:spMkLst>
            <pc:docMk/>
            <pc:sldMk cId="4161098504" sldId="264"/>
            <ac:spMk id="2" creationId="{A06E6B8D-71D4-491F-BD4D-EBB6E35546EC}"/>
          </ac:spMkLst>
        </pc:spChg>
        <pc:spChg chg="mod">
          <ac:chgData name="Nathano Jones" userId="0415e92cda26deda" providerId="LiveId" clId="{462DB663-A323-4F94-A725-CEF176F1D5AD}" dt="2018-05-04T00:08:23.798" v="2250" actId="20577"/>
          <ac:spMkLst>
            <pc:docMk/>
            <pc:sldMk cId="4161098504" sldId="264"/>
            <ac:spMk id="3" creationId="{616CED50-74DD-413B-9678-14BCC5421284}"/>
          </ac:spMkLst>
        </pc:spChg>
        <pc:picChg chg="add mod">
          <ac:chgData name="Nathano Jones" userId="0415e92cda26deda" providerId="LiveId" clId="{462DB663-A323-4F94-A725-CEF176F1D5AD}" dt="2018-05-04T00:23:52.893" v="2257"/>
          <ac:picMkLst>
            <pc:docMk/>
            <pc:sldMk cId="4161098504" sldId="264"/>
            <ac:picMk id="4" creationId="{0FDB6F16-14CC-4C64-B9BF-FEFE7734D30E}"/>
          </ac:picMkLst>
        </pc:picChg>
      </pc:sldChg>
    </pc:docChg>
  </pc:docChgLst>
</pc:chgInfo>
</file>

<file path=ppt/media/image1.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2431224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990277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8455994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2122808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279246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27646628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5961357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943284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767950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653DE0-1D83-4B54-B6E8-3869F7A7B566}" type="datetimeFigureOut">
              <a:rPr lang="en-US" smtClean="0"/>
              <a:t>5/3/2018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762956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653DE0-1D83-4B54-B6E8-3869F7A7B566}"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1604294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653DE0-1D83-4B54-B6E8-3869F7A7B566}" type="datetimeFigureOut">
              <a:rPr lang="en-US" smtClean="0"/>
              <a:t>5/3/2018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4025357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653DE0-1D83-4B54-B6E8-3869F7A7B566}" type="datetimeFigureOut">
              <a:rPr lang="en-US" smtClean="0"/>
              <a:t>5/3/2018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4051109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653DE0-1D83-4B54-B6E8-3869F7A7B566}" type="datetimeFigureOut">
              <a:rPr lang="en-US" smtClean="0"/>
              <a:t>5/3/2018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1209581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653DE0-1D83-4B54-B6E8-3869F7A7B566}"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3058749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653DE0-1D83-4B54-B6E8-3869F7A7B566}" type="datetimeFigureOut">
              <a:rPr lang="en-US" smtClean="0"/>
              <a:t>5/3/2018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BD4DBA-91EB-46F6-A464-76F4D4B28B17}" type="slidenum">
              <a:rPr lang="en-US" smtClean="0"/>
              <a:t>‹#›</a:t>
            </a:fld>
            <a:endParaRPr lang="en-US"/>
          </a:p>
        </p:txBody>
      </p:sp>
    </p:spTree>
    <p:extLst>
      <p:ext uri="{BB962C8B-B14F-4D97-AF65-F5344CB8AC3E}">
        <p14:creationId xmlns:p14="http://schemas.microsoft.com/office/powerpoint/2010/main" val="37403476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653DE0-1D83-4B54-B6E8-3869F7A7B566}" type="datetimeFigureOut">
              <a:rPr lang="en-US" smtClean="0"/>
              <a:t>5/3/2018</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7BD4DBA-91EB-46F6-A464-76F4D4B28B17}" type="slidenum">
              <a:rPr lang="en-US" smtClean="0"/>
              <a:t>‹#›</a:t>
            </a:fld>
            <a:endParaRPr lang="en-US"/>
          </a:p>
        </p:txBody>
      </p:sp>
    </p:spTree>
    <p:extLst>
      <p:ext uri="{BB962C8B-B14F-4D97-AF65-F5344CB8AC3E}">
        <p14:creationId xmlns:p14="http://schemas.microsoft.com/office/powerpoint/2010/main" val="27597532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F02C8-B923-4AAD-88A8-DC24A33A5437}"/>
              </a:ext>
            </a:extLst>
          </p:cNvPr>
          <p:cNvSpPr>
            <a:spLocks noGrp="1"/>
          </p:cNvSpPr>
          <p:nvPr>
            <p:ph type="ctrTitle"/>
          </p:nvPr>
        </p:nvSpPr>
        <p:spPr/>
        <p:txBody>
          <a:bodyPr/>
          <a:lstStyle/>
          <a:p>
            <a:r>
              <a:rPr lang="en-US" dirty="0"/>
              <a:t>Final Project</a:t>
            </a:r>
          </a:p>
        </p:txBody>
      </p:sp>
      <p:sp>
        <p:nvSpPr>
          <p:cNvPr id="3" name="Subtitle 2">
            <a:extLst>
              <a:ext uri="{FF2B5EF4-FFF2-40B4-BE49-F238E27FC236}">
                <a16:creationId xmlns:a16="http://schemas.microsoft.com/office/drawing/2014/main" id="{A047BEC7-6DB0-48CB-A617-44C65D7C2143}"/>
              </a:ext>
            </a:extLst>
          </p:cNvPr>
          <p:cNvSpPr>
            <a:spLocks noGrp="1"/>
          </p:cNvSpPr>
          <p:nvPr>
            <p:ph type="subTitle" idx="1"/>
          </p:nvPr>
        </p:nvSpPr>
        <p:spPr/>
        <p:txBody>
          <a:bodyPr/>
          <a:lstStyle/>
          <a:p>
            <a:r>
              <a:rPr lang="en-US" dirty="0"/>
              <a:t>Nathan Jones</a:t>
            </a:r>
          </a:p>
        </p:txBody>
      </p:sp>
      <p:pic>
        <p:nvPicPr>
          <p:cNvPr id="5" name="Audio 4">
            <a:hlinkClick r:id="" action="ppaction://media"/>
            <a:extLst>
              <a:ext uri="{FF2B5EF4-FFF2-40B4-BE49-F238E27FC236}">
                <a16:creationId xmlns:a16="http://schemas.microsoft.com/office/drawing/2014/main" id="{AA3C10E4-1809-4AF8-863E-5F87F7B82B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0412933"/>
      </p:ext>
    </p:extLst>
  </p:cSld>
  <p:clrMapOvr>
    <a:masterClrMapping/>
  </p:clrMapOvr>
  <mc:AlternateContent xmlns:mc="http://schemas.openxmlformats.org/markup-compatibility/2006">
    <mc:Choice xmlns:p14="http://schemas.microsoft.com/office/powerpoint/2010/main" Requires="p14">
      <p:transition spd="slow" p14:dur="2000" advTm="8306"/>
    </mc:Choice>
    <mc:Fallback>
      <p:transition spd="slow" advTm="8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4146"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B3627-50F6-4059-88D9-F9DB15F0BF98}"/>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477B9E6D-6E2E-460A-909C-A11FAE99601C}"/>
              </a:ext>
            </a:extLst>
          </p:cNvPr>
          <p:cNvSpPr>
            <a:spLocks noGrp="1"/>
          </p:cNvSpPr>
          <p:nvPr>
            <p:ph idx="1"/>
          </p:nvPr>
        </p:nvSpPr>
        <p:spPr/>
        <p:txBody>
          <a:bodyPr/>
          <a:lstStyle/>
          <a:p>
            <a:r>
              <a:rPr lang="en-US" dirty="0"/>
              <a:t>The goal of this project is to create a model that will accurately predict which season ticket holders will renew their tickets</a:t>
            </a:r>
          </a:p>
          <a:p>
            <a:r>
              <a:rPr lang="en-US" dirty="0"/>
              <a:t>This is an important goal because if the school knows which current ticket holders are likely to stop being ticket holders, then they know who to target with their efforts to renew ticket holders, and who they can ignore because they are already likely to renew</a:t>
            </a:r>
          </a:p>
          <a:p>
            <a:endParaRPr lang="en-US" dirty="0"/>
          </a:p>
        </p:txBody>
      </p:sp>
      <p:pic>
        <p:nvPicPr>
          <p:cNvPr id="5" name="Audio 4">
            <a:hlinkClick r:id="" action="ppaction://media"/>
            <a:extLst>
              <a:ext uri="{FF2B5EF4-FFF2-40B4-BE49-F238E27FC236}">
                <a16:creationId xmlns:a16="http://schemas.microsoft.com/office/drawing/2014/main" id="{158B7106-F2E7-4820-A94C-A0536C4F7C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18444219"/>
      </p:ext>
    </p:extLst>
  </p:cSld>
  <p:clrMapOvr>
    <a:masterClrMapping/>
  </p:clrMapOvr>
  <mc:AlternateContent xmlns:mc="http://schemas.openxmlformats.org/markup-compatibility/2006">
    <mc:Choice xmlns:p14="http://schemas.microsoft.com/office/powerpoint/2010/main" Requires="p14">
      <p:transition spd="slow" p14:dur="2000" advTm="22735"/>
    </mc:Choice>
    <mc:Fallback>
      <p:transition spd="slow" advTm="22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2DCC3-3B0E-46DD-B0ED-0DDDAAC8ED66}"/>
              </a:ext>
            </a:extLst>
          </p:cNvPr>
          <p:cNvSpPr>
            <a:spLocks noGrp="1"/>
          </p:cNvSpPr>
          <p:nvPr>
            <p:ph type="title"/>
          </p:nvPr>
        </p:nvSpPr>
        <p:spPr/>
        <p:txBody>
          <a:bodyPr/>
          <a:lstStyle/>
          <a:p>
            <a:r>
              <a:rPr lang="en-US" dirty="0"/>
              <a:t>Problem cont.</a:t>
            </a:r>
          </a:p>
        </p:txBody>
      </p:sp>
      <p:sp>
        <p:nvSpPr>
          <p:cNvPr id="3" name="Content Placeholder 2">
            <a:extLst>
              <a:ext uri="{FF2B5EF4-FFF2-40B4-BE49-F238E27FC236}">
                <a16:creationId xmlns:a16="http://schemas.microsoft.com/office/drawing/2014/main" id="{1C2DC6DC-1EE0-455D-B96F-2F1B2A68E434}"/>
              </a:ext>
            </a:extLst>
          </p:cNvPr>
          <p:cNvSpPr>
            <a:spLocks noGrp="1"/>
          </p:cNvSpPr>
          <p:nvPr>
            <p:ph idx="1"/>
          </p:nvPr>
        </p:nvSpPr>
        <p:spPr/>
        <p:txBody>
          <a:bodyPr/>
          <a:lstStyle/>
          <a:p>
            <a:r>
              <a:rPr lang="en-US" dirty="0"/>
              <a:t>The data we were given had 16 variables that we could use to determine whether someone was likely to renew their tickets or not, and we had to determine which of these variables was the most important and  use them to create a model to predict if someone would defect or not. </a:t>
            </a:r>
          </a:p>
        </p:txBody>
      </p:sp>
      <p:pic>
        <p:nvPicPr>
          <p:cNvPr id="6" name="Audio 5">
            <a:hlinkClick r:id="" action="ppaction://media"/>
            <a:extLst>
              <a:ext uri="{FF2B5EF4-FFF2-40B4-BE49-F238E27FC236}">
                <a16:creationId xmlns:a16="http://schemas.microsoft.com/office/drawing/2014/main" id="{4CC41EAB-93BF-4D3E-89FA-A96969E7D5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55728948"/>
      </p:ext>
    </p:extLst>
  </p:cSld>
  <p:clrMapOvr>
    <a:masterClrMapping/>
  </p:clrMapOvr>
  <mc:AlternateContent xmlns:mc="http://schemas.openxmlformats.org/markup-compatibility/2006">
    <mc:Choice xmlns:p14="http://schemas.microsoft.com/office/powerpoint/2010/main" Requires="p14">
      <p:transition spd="slow" p14:dur="2000" advTm="22990"/>
    </mc:Choice>
    <mc:Fallback>
      <p:transition spd="slow" advTm="22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77958-86F2-4A4F-AE4F-94E9815B2FDA}"/>
              </a:ext>
            </a:extLst>
          </p:cNvPr>
          <p:cNvSpPr>
            <a:spLocks noGrp="1"/>
          </p:cNvSpPr>
          <p:nvPr>
            <p:ph type="title"/>
          </p:nvPr>
        </p:nvSpPr>
        <p:spPr/>
        <p:txBody>
          <a:bodyPr/>
          <a:lstStyle/>
          <a:p>
            <a:r>
              <a:rPr lang="en-US" dirty="0"/>
              <a:t>Key findings</a:t>
            </a:r>
          </a:p>
        </p:txBody>
      </p:sp>
      <p:sp>
        <p:nvSpPr>
          <p:cNvPr id="3" name="Content Placeholder 2">
            <a:extLst>
              <a:ext uri="{FF2B5EF4-FFF2-40B4-BE49-F238E27FC236}">
                <a16:creationId xmlns:a16="http://schemas.microsoft.com/office/drawing/2014/main" id="{50DA50E7-C63A-45F9-A950-CB58A948F304}"/>
              </a:ext>
            </a:extLst>
          </p:cNvPr>
          <p:cNvSpPr>
            <a:spLocks noGrp="1"/>
          </p:cNvSpPr>
          <p:nvPr>
            <p:ph idx="1"/>
          </p:nvPr>
        </p:nvSpPr>
        <p:spPr/>
        <p:txBody>
          <a:bodyPr/>
          <a:lstStyle/>
          <a:p>
            <a:r>
              <a:rPr lang="en-US" dirty="0"/>
              <a:t>Based on correlation analysis and data visualization I found that the most important variables for predicting if someone would defect or not were:</a:t>
            </a:r>
          </a:p>
          <a:p>
            <a:pPr lvl="1"/>
            <a:r>
              <a:rPr lang="en-US" dirty="0"/>
              <a:t>The number of years they had they tickets</a:t>
            </a:r>
          </a:p>
          <a:p>
            <a:pPr lvl="1"/>
            <a:r>
              <a:rPr lang="en-US" dirty="0"/>
              <a:t>Weather they were in the backer club or not</a:t>
            </a:r>
          </a:p>
          <a:p>
            <a:pPr lvl="1"/>
            <a:r>
              <a:rPr lang="en-US" dirty="0"/>
              <a:t>The number of games they went to the previous year</a:t>
            </a:r>
          </a:p>
          <a:p>
            <a:endParaRPr lang="en-US" dirty="0"/>
          </a:p>
          <a:p>
            <a:pPr marL="457200" lvl="1" indent="0">
              <a:buNone/>
            </a:pPr>
            <a:endParaRPr lang="en-US" dirty="0"/>
          </a:p>
        </p:txBody>
      </p:sp>
      <p:pic>
        <p:nvPicPr>
          <p:cNvPr id="5" name="Audio 4">
            <a:hlinkClick r:id="" action="ppaction://media"/>
            <a:extLst>
              <a:ext uri="{FF2B5EF4-FFF2-40B4-BE49-F238E27FC236}">
                <a16:creationId xmlns:a16="http://schemas.microsoft.com/office/drawing/2014/main" id="{4FE686B8-C9B9-4A32-BFCA-7D5B8DA1B5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58496368"/>
      </p:ext>
    </p:extLst>
  </p:cSld>
  <p:clrMapOvr>
    <a:masterClrMapping/>
  </p:clrMapOvr>
  <mc:AlternateContent xmlns:mc="http://schemas.openxmlformats.org/markup-compatibility/2006">
    <mc:Choice xmlns:p14="http://schemas.microsoft.com/office/powerpoint/2010/main" Requires="p14">
      <p:transition spd="slow" p14:dur="2000" advTm="29108"/>
    </mc:Choice>
    <mc:Fallback>
      <p:transition spd="slow" advTm="29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46721-5D33-4AC6-9C80-2F85BA653B00}"/>
              </a:ext>
            </a:extLst>
          </p:cNvPr>
          <p:cNvSpPr>
            <a:spLocks noGrp="1"/>
          </p:cNvSpPr>
          <p:nvPr>
            <p:ph type="title"/>
          </p:nvPr>
        </p:nvSpPr>
        <p:spPr/>
        <p:txBody>
          <a:bodyPr/>
          <a:lstStyle/>
          <a:p>
            <a:r>
              <a:rPr lang="en-US" dirty="0"/>
              <a:t>Key findings cont.</a:t>
            </a:r>
          </a:p>
        </p:txBody>
      </p:sp>
      <p:sp>
        <p:nvSpPr>
          <p:cNvPr id="3" name="Content Placeholder 2">
            <a:extLst>
              <a:ext uri="{FF2B5EF4-FFF2-40B4-BE49-F238E27FC236}">
                <a16:creationId xmlns:a16="http://schemas.microsoft.com/office/drawing/2014/main" id="{73313E4E-DDB2-4FA7-8720-0B37289B4831}"/>
              </a:ext>
            </a:extLst>
          </p:cNvPr>
          <p:cNvSpPr>
            <a:spLocks noGrp="1"/>
          </p:cNvSpPr>
          <p:nvPr>
            <p:ph idx="1"/>
          </p:nvPr>
        </p:nvSpPr>
        <p:spPr/>
        <p:txBody>
          <a:bodyPr/>
          <a:lstStyle/>
          <a:p>
            <a:r>
              <a:rPr lang="en-US" dirty="0"/>
              <a:t>Other variables that were important enough to include in my model include:</a:t>
            </a:r>
          </a:p>
          <a:p>
            <a:pPr lvl="1"/>
            <a:r>
              <a:rPr lang="en-US" dirty="0"/>
              <a:t>Age, income, home value, and percentage of people married in their area</a:t>
            </a:r>
          </a:p>
          <a:p>
            <a:r>
              <a:rPr lang="en-US" dirty="0"/>
              <a:t>These variables improved my model when included, but didn’t have as high of correlation with whether someone would renew their tickets or not as the first three I listed</a:t>
            </a:r>
          </a:p>
        </p:txBody>
      </p:sp>
      <p:pic>
        <p:nvPicPr>
          <p:cNvPr id="5" name="Audio 4">
            <a:hlinkClick r:id="" action="ppaction://media"/>
            <a:extLst>
              <a:ext uri="{FF2B5EF4-FFF2-40B4-BE49-F238E27FC236}">
                <a16:creationId xmlns:a16="http://schemas.microsoft.com/office/drawing/2014/main" id="{E689C279-15B9-4701-8605-F3F04830D8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56361770"/>
      </p:ext>
    </p:extLst>
  </p:cSld>
  <p:clrMapOvr>
    <a:masterClrMapping/>
  </p:clrMapOvr>
  <mc:AlternateContent xmlns:mc="http://schemas.openxmlformats.org/markup-compatibility/2006">
    <mc:Choice xmlns:p14="http://schemas.microsoft.com/office/powerpoint/2010/main" Requires="p14">
      <p:transition spd="slow" p14:dur="2000" advTm="23527"/>
    </mc:Choice>
    <mc:Fallback>
      <p:transition spd="slow" advTm="23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8315C-3293-46EB-9363-EFE1E0D6C536}"/>
              </a:ext>
            </a:extLst>
          </p:cNvPr>
          <p:cNvSpPr>
            <a:spLocks noGrp="1"/>
          </p:cNvSpPr>
          <p:nvPr>
            <p:ph type="title"/>
          </p:nvPr>
        </p:nvSpPr>
        <p:spPr/>
        <p:txBody>
          <a:bodyPr/>
          <a:lstStyle/>
          <a:p>
            <a:r>
              <a:rPr lang="en-US" dirty="0"/>
              <a:t>model</a:t>
            </a:r>
          </a:p>
        </p:txBody>
      </p:sp>
      <p:sp>
        <p:nvSpPr>
          <p:cNvPr id="3" name="Content Placeholder 2">
            <a:extLst>
              <a:ext uri="{FF2B5EF4-FFF2-40B4-BE49-F238E27FC236}">
                <a16:creationId xmlns:a16="http://schemas.microsoft.com/office/drawing/2014/main" id="{05D2BDD8-B913-40B6-AFEC-A49C8F39F31D}"/>
              </a:ext>
            </a:extLst>
          </p:cNvPr>
          <p:cNvSpPr>
            <a:spLocks noGrp="1"/>
          </p:cNvSpPr>
          <p:nvPr>
            <p:ph idx="1"/>
          </p:nvPr>
        </p:nvSpPr>
        <p:spPr/>
        <p:txBody>
          <a:bodyPr/>
          <a:lstStyle/>
          <a:p>
            <a:r>
              <a:rPr lang="en-US" dirty="0"/>
              <a:t>My best classification model was random forest</a:t>
            </a:r>
          </a:p>
          <a:p>
            <a:r>
              <a:rPr lang="en-US" dirty="0"/>
              <a:t>It had a 99.5% AUC score</a:t>
            </a:r>
          </a:p>
          <a:p>
            <a:r>
              <a:rPr lang="en-US" dirty="0"/>
              <a:t>This is the model I used to predict if someone would defect or not for the contest</a:t>
            </a:r>
          </a:p>
        </p:txBody>
      </p:sp>
      <p:pic>
        <p:nvPicPr>
          <p:cNvPr id="5" name="Audio 4">
            <a:hlinkClick r:id="" action="ppaction://media"/>
            <a:extLst>
              <a:ext uri="{FF2B5EF4-FFF2-40B4-BE49-F238E27FC236}">
                <a16:creationId xmlns:a16="http://schemas.microsoft.com/office/drawing/2014/main" id="{5DBEAE02-6954-4A68-AFF8-79BD9CCB1D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75964414"/>
      </p:ext>
    </p:extLst>
  </p:cSld>
  <p:clrMapOvr>
    <a:masterClrMapping/>
  </p:clrMapOvr>
  <mc:AlternateContent xmlns:mc="http://schemas.openxmlformats.org/markup-compatibility/2006">
    <mc:Choice xmlns:p14="http://schemas.microsoft.com/office/powerpoint/2010/main" Requires="p14">
      <p:transition spd="slow" p14:dur="2000" advTm="24724"/>
    </mc:Choice>
    <mc:Fallback>
      <p:transition spd="slow" advTm="24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03E03-9DFA-4F8C-8DF7-6009AA357B77}"/>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7AC52307-A473-4DA9-8140-8CF8FFB45BB1}"/>
              </a:ext>
            </a:extLst>
          </p:cNvPr>
          <p:cNvSpPr>
            <a:spLocks noGrp="1"/>
          </p:cNvSpPr>
          <p:nvPr>
            <p:ph idx="1"/>
          </p:nvPr>
        </p:nvSpPr>
        <p:spPr/>
        <p:txBody>
          <a:bodyPr/>
          <a:lstStyle/>
          <a:p>
            <a:r>
              <a:rPr lang="en-US" dirty="0"/>
              <a:t>Someone that is likely to defect is anyone that didn’t go to very many games in  the previous season, hasn’t owned tickets for very long, and isn’t in the backer club.</a:t>
            </a:r>
          </a:p>
          <a:p>
            <a:r>
              <a:rPr lang="en-US" dirty="0"/>
              <a:t>If someone has more than one of these characteristics they are likely to defect</a:t>
            </a:r>
          </a:p>
        </p:txBody>
      </p:sp>
      <p:pic>
        <p:nvPicPr>
          <p:cNvPr id="5" name="Audio 4">
            <a:hlinkClick r:id="" action="ppaction://media"/>
            <a:extLst>
              <a:ext uri="{FF2B5EF4-FFF2-40B4-BE49-F238E27FC236}">
                <a16:creationId xmlns:a16="http://schemas.microsoft.com/office/drawing/2014/main" id="{8F93BC16-E96F-4D33-AE8A-D0EBEDA2D1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86758961"/>
      </p:ext>
    </p:extLst>
  </p:cSld>
  <p:clrMapOvr>
    <a:masterClrMapping/>
  </p:clrMapOvr>
  <mc:AlternateContent xmlns:mc="http://schemas.openxmlformats.org/markup-compatibility/2006">
    <mc:Choice xmlns:p14="http://schemas.microsoft.com/office/powerpoint/2010/main" Requires="p14">
      <p:transition spd="slow" p14:dur="2000" advTm="30928"/>
    </mc:Choice>
    <mc:Fallback>
      <p:transition spd="slow" advTm="30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DFB61-937D-4F13-9E65-345AE7BC5292}"/>
              </a:ext>
            </a:extLst>
          </p:cNvPr>
          <p:cNvSpPr>
            <a:spLocks noGrp="1"/>
          </p:cNvSpPr>
          <p:nvPr>
            <p:ph type="title"/>
          </p:nvPr>
        </p:nvSpPr>
        <p:spPr/>
        <p:txBody>
          <a:bodyPr/>
          <a:lstStyle/>
          <a:p>
            <a:r>
              <a:rPr lang="en-US" dirty="0"/>
              <a:t>Suggestions cont.</a:t>
            </a:r>
          </a:p>
        </p:txBody>
      </p:sp>
      <p:sp>
        <p:nvSpPr>
          <p:cNvPr id="3" name="Content Placeholder 2">
            <a:extLst>
              <a:ext uri="{FF2B5EF4-FFF2-40B4-BE49-F238E27FC236}">
                <a16:creationId xmlns:a16="http://schemas.microsoft.com/office/drawing/2014/main" id="{7305EB21-E7AA-485D-B953-725F59CC9E4D}"/>
              </a:ext>
            </a:extLst>
          </p:cNvPr>
          <p:cNvSpPr>
            <a:spLocks noGrp="1"/>
          </p:cNvSpPr>
          <p:nvPr>
            <p:ph idx="1"/>
          </p:nvPr>
        </p:nvSpPr>
        <p:spPr/>
        <p:txBody>
          <a:bodyPr/>
          <a:lstStyle/>
          <a:p>
            <a:r>
              <a:rPr lang="en-US" dirty="0"/>
              <a:t>They best metric to predict if someone will stay is if they are in the backer club they are very likely to stay</a:t>
            </a:r>
          </a:p>
          <a:p>
            <a:r>
              <a:rPr lang="en-US" dirty="0"/>
              <a:t>The next thing check is if they went to the games the previous season.</a:t>
            </a:r>
          </a:p>
          <a:p>
            <a:r>
              <a:rPr lang="en-US" dirty="0"/>
              <a:t>These two things are the easiest way to know if someone is likely to renew their tickets</a:t>
            </a:r>
          </a:p>
        </p:txBody>
      </p:sp>
      <p:pic>
        <p:nvPicPr>
          <p:cNvPr id="5" name="Audio 4">
            <a:hlinkClick r:id="" action="ppaction://media"/>
            <a:extLst>
              <a:ext uri="{FF2B5EF4-FFF2-40B4-BE49-F238E27FC236}">
                <a16:creationId xmlns:a16="http://schemas.microsoft.com/office/drawing/2014/main" id="{934849CE-5F6C-4E74-9C74-8754C9DFDBD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60925597"/>
      </p:ext>
    </p:extLst>
  </p:cSld>
  <p:clrMapOvr>
    <a:masterClrMapping/>
  </p:clrMapOvr>
  <mc:AlternateContent xmlns:mc="http://schemas.openxmlformats.org/markup-compatibility/2006">
    <mc:Choice xmlns:p14="http://schemas.microsoft.com/office/powerpoint/2010/main" Requires="p14">
      <p:transition spd="slow" p14:dur="2000" advTm="27314"/>
    </mc:Choice>
    <mc:Fallback>
      <p:transition spd="slow" advTm="27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6B8D-71D4-491F-BD4D-EBB6E35546EC}"/>
              </a:ext>
            </a:extLst>
          </p:cNvPr>
          <p:cNvSpPr>
            <a:spLocks noGrp="1"/>
          </p:cNvSpPr>
          <p:nvPr>
            <p:ph type="title"/>
          </p:nvPr>
        </p:nvSpPr>
        <p:spPr/>
        <p:txBody>
          <a:bodyPr/>
          <a:lstStyle/>
          <a:p>
            <a:r>
              <a:rPr lang="en-US" dirty="0"/>
              <a:t>Recommendations for k-state athletics</a:t>
            </a:r>
          </a:p>
        </p:txBody>
      </p:sp>
      <p:sp>
        <p:nvSpPr>
          <p:cNvPr id="3" name="Content Placeholder 2">
            <a:extLst>
              <a:ext uri="{FF2B5EF4-FFF2-40B4-BE49-F238E27FC236}">
                <a16:creationId xmlns:a16="http://schemas.microsoft.com/office/drawing/2014/main" id="{616CED50-74DD-413B-9678-14BCC5421284}"/>
              </a:ext>
            </a:extLst>
          </p:cNvPr>
          <p:cNvSpPr>
            <a:spLocks noGrp="1"/>
          </p:cNvSpPr>
          <p:nvPr>
            <p:ph idx="1"/>
          </p:nvPr>
        </p:nvSpPr>
        <p:spPr/>
        <p:txBody>
          <a:bodyPr/>
          <a:lstStyle/>
          <a:p>
            <a:r>
              <a:rPr lang="en-US" dirty="0"/>
              <a:t>The most important thing that makes someone renew their tickets is being involved with k-state and the athletics here.</a:t>
            </a:r>
          </a:p>
          <a:p>
            <a:r>
              <a:rPr lang="en-US" dirty="0"/>
              <a:t>People going to games and keeping their tickets for many years is a symptom of having a good team that is fun to watch and being invested in the team.</a:t>
            </a:r>
          </a:p>
          <a:p>
            <a:r>
              <a:rPr lang="en-US" dirty="0"/>
              <a:t>Therefore my recommendation is to invest heavily into the team and the stadium and atmosphere around the team.</a:t>
            </a:r>
          </a:p>
          <a:p>
            <a:r>
              <a:rPr lang="en-US" dirty="0"/>
              <a:t>You </a:t>
            </a:r>
            <a:r>
              <a:rPr lang="en-US"/>
              <a:t>can also call </a:t>
            </a:r>
            <a:r>
              <a:rPr lang="en-US" dirty="0"/>
              <a:t>people that are losing engagement and not going </a:t>
            </a:r>
            <a:r>
              <a:rPr lang="en-US"/>
              <a:t>to games </a:t>
            </a:r>
            <a:r>
              <a:rPr lang="en-US" dirty="0"/>
              <a:t>or aren’t in the </a:t>
            </a:r>
            <a:r>
              <a:rPr lang="en-US"/>
              <a:t>backers club.</a:t>
            </a:r>
            <a:endParaRPr lang="en-US" dirty="0"/>
          </a:p>
        </p:txBody>
      </p:sp>
      <p:pic>
        <p:nvPicPr>
          <p:cNvPr id="4" name="Audio 3">
            <a:hlinkClick r:id="" action="ppaction://media"/>
            <a:extLst>
              <a:ext uri="{FF2B5EF4-FFF2-40B4-BE49-F238E27FC236}">
                <a16:creationId xmlns:a16="http://schemas.microsoft.com/office/drawing/2014/main" id="{0FDB6F16-14CC-4C64-B9BF-FEFE7734D3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61098504"/>
      </p:ext>
    </p:extLst>
  </p:cSld>
  <p:clrMapOvr>
    <a:masterClrMapping/>
  </p:clrMapOvr>
  <mc:AlternateContent xmlns:mc="http://schemas.openxmlformats.org/markup-compatibility/2006">
    <mc:Choice xmlns:p14="http://schemas.microsoft.com/office/powerpoint/2010/main" Requires="p14">
      <p:transition spd="slow" p14:dur="2000" advTm="56286"/>
    </mc:Choice>
    <mc:Fallback>
      <p:transition spd="slow" advTm="56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201</TotalTime>
  <Words>481</Words>
  <Application>Microsoft Office PowerPoint</Application>
  <PresentationFormat>Widescreen</PresentationFormat>
  <Paragraphs>32</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Final Project</vt:lpstr>
      <vt:lpstr>Problem</vt:lpstr>
      <vt:lpstr>Problem cont.</vt:lpstr>
      <vt:lpstr>Key findings</vt:lpstr>
      <vt:lpstr>Key findings cont.</vt:lpstr>
      <vt:lpstr>model</vt:lpstr>
      <vt:lpstr>suggestions</vt:lpstr>
      <vt:lpstr>Suggestions cont.</vt:lpstr>
      <vt:lpstr>Recommendations for k-state athletics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Nathano Jones</dc:creator>
  <cp:lastModifiedBy>Nathano Jones</cp:lastModifiedBy>
  <cp:revision>2</cp:revision>
  <dcterms:created xsi:type="dcterms:W3CDTF">2018-05-03T21:01:45Z</dcterms:created>
  <dcterms:modified xsi:type="dcterms:W3CDTF">2018-05-04T00:25:50Z</dcterms:modified>
</cp:coreProperties>
</file>

<file path=docProps/thumbnail.jpeg>
</file>